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0" r:id="rId2"/>
    <p:sldId id="259" r:id="rId3"/>
    <p:sldId id="261" r:id="rId4"/>
    <p:sldId id="262" r:id="rId5"/>
    <p:sldId id="269" r:id="rId6"/>
    <p:sldId id="268" r:id="rId7"/>
    <p:sldId id="263" r:id="rId8"/>
    <p:sldId id="264" r:id="rId9"/>
    <p:sldId id="257" r:id="rId10"/>
    <p:sldId id="258" r:id="rId11"/>
    <p:sldId id="265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5"/>
    <p:restoredTop sz="94299"/>
  </p:normalViewPr>
  <p:slideViewPr>
    <p:cSldViewPr snapToGrid="0">
      <p:cViewPr varScale="1">
        <p:scale>
          <a:sx n="105" d="100"/>
          <a:sy n="105" d="100"/>
        </p:scale>
        <p:origin x="6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318C62-7FF1-3448-9132-86F1BA89420E}" type="datetimeFigureOut">
              <a:rPr lang="en-US" smtClean="0"/>
              <a:t>11/2/23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C5892-FD4E-E94B-9997-863E9970F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48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C5892-FD4E-E94B-9997-863E9970F9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3731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C5892-FD4E-E94B-9997-863E9970F9F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04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C5892-FD4E-E94B-9997-863E9970F9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348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C5892-FD4E-E94B-9997-863E9970F9F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62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C5892-FD4E-E94B-9997-863E9970F9F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499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C5892-FD4E-E94B-9997-863E9970F9F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835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C5892-FD4E-E94B-9997-863E9970F9F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301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C5892-FD4E-E94B-9997-863E9970F9F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687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C5892-FD4E-E94B-9997-863E9970F9F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832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C5892-FD4E-E94B-9997-863E9970F9F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268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73538-7B38-639E-51BE-A8F4310299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49E248-078B-6817-7929-D15A4EACAB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4C29F-4C4E-202D-BDB2-B513E1D1E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EAAC8-374F-9C4E-ABE3-9B2F3B5B4971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6D3D7-ABB5-649D-1A3D-24E46D082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DA0DC-E088-2EC8-BA0D-C2B1F54A7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DD821-0F22-EE4F-A272-F84A51D6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68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F3BA4-06A9-7E6E-E76B-95507866A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3B035B-F456-170D-A827-B3F4943C6A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87917-4E4B-47F8-5F88-AB99E9E5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EAAC8-374F-9C4E-ABE3-9B2F3B5B4971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2C90E-56F5-DFDE-431C-AA7A53229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A93DE-E2D5-1723-EE31-EB4FF1E84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DD821-0F22-EE4F-A272-F84A51D6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296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578371-F453-3C8E-DC62-978E739AAC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0385E2-2D32-A6EB-4852-D20EF978D9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7C7DE-E3E1-B06D-0BC0-F34578577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EAAC8-374F-9C4E-ABE3-9B2F3B5B4971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E2193-C6CE-87E6-8CFD-3ADD448A7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07F28-CB3E-A18D-DB79-EC69A4A8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DD821-0F22-EE4F-A272-F84A51D6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88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2228F-2255-71D5-BFE6-1CC872C3C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68BA4-DDDE-ABAE-158E-7534654D7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CE962-B28C-F52B-BE30-769B12905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EAAC8-374F-9C4E-ABE3-9B2F3B5B4971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44A123-6F45-C451-AD58-2B53947A8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292C3-8C90-0682-A45B-60E714B7C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DD821-0F22-EE4F-A272-F84A51D6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61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40319-150B-0A6D-E5BA-58B6CB2E8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B0BB29-575D-ED57-0A57-3F2D02064A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387DD-E840-52C0-51E0-AFA14F98F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EAAC8-374F-9C4E-ABE3-9B2F3B5B4971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BED05-A2DB-5D86-911B-D87708D0B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D0BA7-FCC3-15F9-274B-E2653F1B1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DD821-0F22-EE4F-A272-F84A51D6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20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933B1-E2FE-EF43-015B-891F3F7AA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C10ED-3C3D-3D99-2C3C-063BBCEA1C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6ED22-4324-E142-85B7-A7CF111F75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9D89DF-E89C-0686-690C-F09227C4B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EAAC8-374F-9C4E-ABE3-9B2F3B5B4971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3505C7-9B91-AEBE-9693-72DB070B1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044253-D39D-75C1-137E-941FC850B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DD821-0F22-EE4F-A272-F84A51D6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555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AAF61-B5DC-085D-E3EC-A7F987C46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A1A28D-654D-009A-33AB-7C6E33F78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2D8069-57A0-66DE-E95D-4169BC5C4D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E1E677-151D-1067-3193-AF577E11D3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0F82BB-E74F-5459-4C11-77E35CAE00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E55913-45B5-0383-AAC0-820A5806E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EAAC8-374F-9C4E-ABE3-9B2F3B5B4971}" type="datetimeFigureOut">
              <a:rPr lang="en-US" smtClean="0"/>
              <a:t>11/2/23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2CBCE1-94F1-6ECB-88D9-095402AB5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0B185C-0BCA-45F8-82C7-7366027A1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DD821-0F22-EE4F-A272-F84A51D6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06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878E-116B-3C6E-FC23-CD00A3448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C5DFDC-CF35-5ADE-2A0B-33A0E870A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EAAC8-374F-9C4E-ABE3-9B2F3B5B4971}" type="datetimeFigureOut">
              <a:rPr lang="en-US" smtClean="0"/>
              <a:t>11/2/23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EF1B3D-BA38-2158-06F4-7170A467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80D1BB-638A-C706-19A9-2873D8996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DD821-0F22-EE4F-A272-F84A51D6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848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522067-4B0B-5159-9128-1EF2282D3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EAAC8-374F-9C4E-ABE3-9B2F3B5B4971}" type="datetimeFigureOut">
              <a:rPr lang="en-US" smtClean="0"/>
              <a:t>11/2/23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6401BD-5663-1B7C-6653-BC5565735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E93E8B-0455-94ED-C117-FB8F04E45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DD821-0F22-EE4F-A272-F84A51D6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231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147C7-636E-6625-7BD8-C9B6AC46F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346D5-4634-9D19-501C-097A5DF1D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225149-1A9B-62AF-635A-3BE84DDA4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0296B8-6679-7000-6F61-10A6392FD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EAAC8-374F-9C4E-ABE3-9B2F3B5B4971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83F566-EA21-1616-8004-CE29ADD2D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208531-0714-EC3C-7AB0-3162354B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DD821-0F22-EE4F-A272-F84A51D6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365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A7CBE-DD63-DB19-ECF5-349F043B2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65F4B4-F350-4EE4-1EA0-EE1787DF15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90F8DB-DD28-3443-AA22-72F93AD31F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9C7F8B-FD5E-DDF5-AF30-18604ACA8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EAAC8-374F-9C4E-ABE3-9B2F3B5B4971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FC29B7-C863-D66E-09A0-BD682CC9C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2F5B0-EDEC-7034-25F0-8F3EFE2ED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DD821-0F22-EE4F-A272-F84A51D6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411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5DC1C1-0165-3D1A-EEDA-CF442944E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43266-8FA6-7AF1-E71A-2FD8E713DD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9EDAA1-EC6E-BFB8-2F48-B302E146B9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EAAC8-374F-9C4E-ABE3-9B2F3B5B4971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B281B-29A7-6C64-DA00-278876D129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1C38F-2E77-C37A-CB97-B75C0B623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EDD821-0F22-EE4F-A272-F84A51D61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501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ECFF4-BC9E-147B-FEF0-8B0A0455E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Variant1 predictions with templates</a:t>
            </a:r>
          </a:p>
        </p:txBody>
      </p:sp>
      <p:pic>
        <p:nvPicPr>
          <p:cNvPr id="6" name="Content Placeholder 4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200838B4-AAF7-D387-D7DA-1223FA391D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80" r="-2" b="5781"/>
          <a:stretch/>
        </p:blipFill>
        <p:spPr>
          <a:xfrm>
            <a:off x="5021464" y="2370221"/>
            <a:ext cx="5803323" cy="4146955"/>
          </a:xfrm>
          <a:prstGeom prst="rect">
            <a:avLst/>
          </a:prstGeom>
        </p:spPr>
      </p:pic>
      <p:pic>
        <p:nvPicPr>
          <p:cNvPr id="5" name="Content Placeholder 4" descr="A picture containing cartoon, invertebrate, art&#10;&#10;Description automatically generated">
            <a:extLst>
              <a:ext uri="{FF2B5EF4-FFF2-40B4-BE49-F238E27FC236}">
                <a16:creationId xmlns:a16="http://schemas.microsoft.com/office/drawing/2014/main" id="{371AE81B-B19C-346F-618E-562A38DCA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9062" t="7172" r="3738" b="12782"/>
          <a:stretch/>
        </p:blipFill>
        <p:spPr>
          <a:xfrm>
            <a:off x="541421" y="2498519"/>
            <a:ext cx="448004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931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2018E1B-E0B9-4440-AFF3-4112E50A2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405822-2C40-20FD-0ECC-E3A3DA07E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895" y="397042"/>
            <a:ext cx="8879304" cy="7386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Variant5 without templates</a:t>
            </a:r>
          </a:p>
        </p:txBody>
      </p:sp>
      <p:pic>
        <p:nvPicPr>
          <p:cNvPr id="11" name="Picture 10" descr="A picture containing cartoon, sketch, illustration, art&#10;&#10;Description automatically generated">
            <a:extLst>
              <a:ext uri="{FF2B5EF4-FFF2-40B4-BE49-F238E27FC236}">
                <a16:creationId xmlns:a16="http://schemas.microsoft.com/office/drawing/2014/main" id="{082505C3-14C6-F09C-9628-4778E68BA1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05" r="20633"/>
          <a:stretch/>
        </p:blipFill>
        <p:spPr>
          <a:xfrm>
            <a:off x="648143" y="851953"/>
            <a:ext cx="2827865" cy="3731891"/>
          </a:xfrm>
          <a:prstGeom prst="rect">
            <a:avLst/>
          </a:prstGeom>
        </p:spPr>
      </p:pic>
      <p:pic>
        <p:nvPicPr>
          <p:cNvPr id="9" name="Picture 8" descr="A picture containing art&#10;&#10;Description automatically generated">
            <a:extLst>
              <a:ext uri="{FF2B5EF4-FFF2-40B4-BE49-F238E27FC236}">
                <a16:creationId xmlns:a16="http://schemas.microsoft.com/office/drawing/2014/main" id="{B1AF04DC-BEC8-6F5C-0791-BF6B16737A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4" r="29354"/>
          <a:stretch/>
        </p:blipFill>
        <p:spPr>
          <a:xfrm>
            <a:off x="1033705" y="2922004"/>
            <a:ext cx="2827865" cy="3731891"/>
          </a:xfrm>
          <a:prstGeom prst="rect">
            <a:avLst/>
          </a:prstGeom>
        </p:spPr>
      </p:pic>
      <p:pic>
        <p:nvPicPr>
          <p:cNvPr id="7" name="Picture 6" descr="A picture containing graphics, sketch, art, black and white&#10;&#10;Description automatically generated">
            <a:extLst>
              <a:ext uri="{FF2B5EF4-FFF2-40B4-BE49-F238E27FC236}">
                <a16:creationId xmlns:a16="http://schemas.microsoft.com/office/drawing/2014/main" id="{AD18A635-8031-8715-BEE7-AD329E0D6C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606" r="21932"/>
          <a:stretch/>
        </p:blipFill>
        <p:spPr>
          <a:xfrm>
            <a:off x="3518150" y="1135648"/>
            <a:ext cx="2827865" cy="3731891"/>
          </a:xfrm>
          <a:prstGeom prst="rect">
            <a:avLst/>
          </a:prstGeom>
        </p:spPr>
      </p:pic>
      <p:pic>
        <p:nvPicPr>
          <p:cNvPr id="5" name="Content Placeholder 4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5526DD51-9A3D-61A8-62A0-531A63C0C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l="-3315" r="3882" b="1"/>
          <a:stretch/>
        </p:blipFill>
        <p:spPr>
          <a:xfrm>
            <a:off x="6430298" y="1563054"/>
            <a:ext cx="5155700" cy="373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481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50FB23-A8FF-B505-5093-9EF034801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Variant6 predictions with templates</a:t>
            </a:r>
          </a:p>
        </p:txBody>
      </p:sp>
      <p:pic>
        <p:nvPicPr>
          <p:cNvPr id="13" name="Content Placeholder 12" descr="A picture containing sketch, art, smoke&#10;&#10;Description automatically generated">
            <a:extLst>
              <a:ext uri="{FF2B5EF4-FFF2-40B4-BE49-F238E27FC236}">
                <a16:creationId xmlns:a16="http://schemas.microsoft.com/office/drawing/2014/main" id="{EDD7AE2D-CCB5-4BDD-5342-1834B3446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7196" t="12953" r="17451" b="8414"/>
          <a:stretch/>
        </p:blipFill>
        <p:spPr>
          <a:xfrm>
            <a:off x="1689005" y="1799303"/>
            <a:ext cx="3786349" cy="4504738"/>
          </a:xfrm>
          <a:prstGeom prst="rect">
            <a:avLst/>
          </a:prstGeom>
        </p:spPr>
      </p:pic>
      <p:pic>
        <p:nvPicPr>
          <p:cNvPr id="15" name="Picture 14" descr="A picture containing text, screenshot, font, plot&#10;&#10;Description automatically generated">
            <a:extLst>
              <a:ext uri="{FF2B5EF4-FFF2-40B4-BE49-F238E27FC236}">
                <a16:creationId xmlns:a16="http://schemas.microsoft.com/office/drawing/2014/main" id="{FA97D39F-C45E-5B4F-3DE0-804F75170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8674" y="1675261"/>
            <a:ext cx="6048862" cy="503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572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0FB23-A8FF-B505-5093-9EF034801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200" dirty="0"/>
              <a:t>Variant6 predictions with no templates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A97D39F-C45E-5B4F-3DE0-804F751705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16942" y="1675261"/>
            <a:ext cx="6032325" cy="5035680"/>
          </a:xfrm>
          <a:prstGeom prst="rect">
            <a:avLst/>
          </a:prstGeom>
        </p:spPr>
      </p:pic>
      <p:pic>
        <p:nvPicPr>
          <p:cNvPr id="6" name="Content Placeholder 5" descr="A picture containing graphics, carmine, art&#10;&#10;Description automatically generated">
            <a:extLst>
              <a:ext uri="{FF2B5EF4-FFF2-40B4-BE49-F238E27FC236}">
                <a16:creationId xmlns:a16="http://schemas.microsoft.com/office/drawing/2014/main" id="{C599B02B-C300-2C75-C5AF-AE308DB84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3158" t="15842" r="9934"/>
          <a:stretch/>
        </p:blipFill>
        <p:spPr>
          <a:xfrm>
            <a:off x="168442" y="1996791"/>
            <a:ext cx="2719137" cy="2864418"/>
          </a:xfrm>
        </p:spPr>
      </p:pic>
      <p:pic>
        <p:nvPicPr>
          <p:cNvPr id="8" name="Picture 7" descr="A picture containing carmine, art&#10;&#10;Description automatically generated">
            <a:extLst>
              <a:ext uri="{FF2B5EF4-FFF2-40B4-BE49-F238E27FC236}">
                <a16:creationId xmlns:a16="http://schemas.microsoft.com/office/drawing/2014/main" id="{A538192F-3331-8EC1-9C44-B8F9886D53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564" t="22917" r="22178" b="11219"/>
          <a:stretch/>
        </p:blipFill>
        <p:spPr>
          <a:xfrm>
            <a:off x="3082412" y="1996791"/>
            <a:ext cx="2123768" cy="2241755"/>
          </a:xfrm>
          <a:prstGeom prst="rect">
            <a:avLst/>
          </a:prstGeom>
        </p:spPr>
      </p:pic>
      <p:pic>
        <p:nvPicPr>
          <p:cNvPr id="10" name="Picture 9" descr="A picture containing art, sketch&#10;&#10;Description automatically generated">
            <a:extLst>
              <a:ext uri="{FF2B5EF4-FFF2-40B4-BE49-F238E27FC236}">
                <a16:creationId xmlns:a16="http://schemas.microsoft.com/office/drawing/2014/main" id="{B5946AF8-01D5-1C42-29AF-648A424BE9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104" t="7921" r="19638" b="16418"/>
          <a:stretch/>
        </p:blipFill>
        <p:spPr>
          <a:xfrm>
            <a:off x="3082412" y="3712919"/>
            <a:ext cx="2123768" cy="257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786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5F1D9D-B328-FDE3-D787-0C7A11FDE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Variant1 without templates</a:t>
            </a: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picture containing cartoon, art&#10;&#10;Description automatically generated">
            <a:extLst>
              <a:ext uri="{FF2B5EF4-FFF2-40B4-BE49-F238E27FC236}">
                <a16:creationId xmlns:a16="http://schemas.microsoft.com/office/drawing/2014/main" id="{CB969218-17CC-AB6F-7419-ECBC2A8629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68" t="8672" r="6978" b="8175"/>
          <a:stretch/>
        </p:blipFill>
        <p:spPr>
          <a:xfrm>
            <a:off x="975728" y="2365285"/>
            <a:ext cx="4239272" cy="3938756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0F3C91-DBEC-F703-F214-D22272DEA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/>
          <a:stretch/>
        </p:blipFill>
        <p:spPr>
          <a:xfrm>
            <a:off x="5918068" y="2341331"/>
            <a:ext cx="5474408" cy="39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149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3ED7A-06D5-32B7-BFAF-D302A5A9D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Variant2 predictions with templates</a:t>
            </a:r>
          </a:p>
        </p:txBody>
      </p:sp>
      <p:pic>
        <p:nvPicPr>
          <p:cNvPr id="5" name="Content Placeholder 4" descr="A picture containing art, black and white&#10;&#10;Description automatically generated">
            <a:extLst>
              <a:ext uri="{FF2B5EF4-FFF2-40B4-BE49-F238E27FC236}">
                <a16:creationId xmlns:a16="http://schemas.microsoft.com/office/drawing/2014/main" id="{9DC08A38-4A8C-5560-2CB2-EE390E8A2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678" r="17040" b="14497"/>
          <a:stretch/>
        </p:blipFill>
        <p:spPr>
          <a:xfrm>
            <a:off x="1680135" y="2300191"/>
            <a:ext cx="3370746" cy="3938756"/>
          </a:xfrm>
          <a:prstGeom prst="rect">
            <a:avLst/>
          </a:prstGeom>
        </p:spPr>
      </p:pic>
      <p:pic>
        <p:nvPicPr>
          <p:cNvPr id="7" name="Picture 6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5B16EB08-4279-68BE-9074-16ADB9617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269" y="2064495"/>
            <a:ext cx="4731236" cy="39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134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F8C9E-21F2-F497-FB01-C76173D72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Variant2 predictions without templates</a:t>
            </a:r>
          </a:p>
        </p:txBody>
      </p:sp>
      <p:pic>
        <p:nvPicPr>
          <p:cNvPr id="7" name="Picture 6" descr="A picture containing sketch, cartoon, art, black and white&#10;&#10;Description automatically generated">
            <a:extLst>
              <a:ext uri="{FF2B5EF4-FFF2-40B4-BE49-F238E27FC236}">
                <a16:creationId xmlns:a16="http://schemas.microsoft.com/office/drawing/2014/main" id="{3B7B0867-9855-A703-1CAC-62A26FE111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01" t="7253" r="17862" b="15445"/>
          <a:stretch/>
        </p:blipFill>
        <p:spPr>
          <a:xfrm>
            <a:off x="1600199" y="2236142"/>
            <a:ext cx="3657601" cy="3691944"/>
          </a:xfrm>
          <a:prstGeom prst="rect">
            <a:avLst/>
          </a:prstGeom>
        </p:spPr>
      </p:pic>
      <p:pic>
        <p:nvPicPr>
          <p:cNvPr id="5" name="Content Placeholder 4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833A14EF-7AF7-D4FE-030A-4B9DD5753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99422" y="2118877"/>
            <a:ext cx="4019669" cy="33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892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60E09-12C3-5842-5788-11943DE7C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Variant3 (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RfaH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 predictions with templates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DADAD10-9B70-04D0-2A4C-E52E9576CE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58" b="558"/>
          <a:stretch/>
        </p:blipFill>
        <p:spPr>
          <a:xfrm>
            <a:off x="5481387" y="1609463"/>
            <a:ext cx="5148548" cy="4249916"/>
          </a:xfrm>
          <a:prstGeom prst="rect">
            <a:avLst/>
          </a:prstGeom>
        </p:spPr>
      </p:pic>
      <p:pic>
        <p:nvPicPr>
          <p:cNvPr id="8" name="Picture 7" descr="A picture containing flower, art&#10;&#10;Description automatically generated">
            <a:extLst>
              <a:ext uri="{FF2B5EF4-FFF2-40B4-BE49-F238E27FC236}">
                <a16:creationId xmlns:a16="http://schemas.microsoft.com/office/drawing/2014/main" id="{F97E39FD-9AC7-3C1F-749D-9B37F1CA0C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75" t="5219" r="19797" b="10376"/>
          <a:stretch/>
        </p:blipFill>
        <p:spPr>
          <a:xfrm>
            <a:off x="1138990" y="1335587"/>
            <a:ext cx="3300663" cy="418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55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60E09-12C3-5842-5788-11943DE7C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Variant3 (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RfaH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 predictions without templates</a:t>
            </a:r>
            <a:endParaRPr lang="en-US" dirty="0"/>
          </a:p>
        </p:txBody>
      </p:sp>
      <p:pic>
        <p:nvPicPr>
          <p:cNvPr id="5" name="Content Placeholder 4" descr="A picture containing art&#10;&#10;Description automatically generated">
            <a:extLst>
              <a:ext uri="{FF2B5EF4-FFF2-40B4-BE49-F238E27FC236}">
                <a16:creationId xmlns:a16="http://schemas.microsoft.com/office/drawing/2014/main" id="{CA1841CE-998D-5E37-3AF4-3AAEC771CC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1678" t="14451" r="23849"/>
          <a:stretch/>
        </p:blipFill>
        <p:spPr>
          <a:xfrm>
            <a:off x="150393" y="1609463"/>
            <a:ext cx="2213810" cy="2911768"/>
          </a:xfrm>
        </p:spPr>
      </p:pic>
      <p:pic>
        <p:nvPicPr>
          <p:cNvPr id="7" name="Picture 6" descr="A picture containing cartoon, carmine, dance, art&#10;&#10;Description automatically generated">
            <a:extLst>
              <a:ext uri="{FF2B5EF4-FFF2-40B4-BE49-F238E27FC236}">
                <a16:creationId xmlns:a16="http://schemas.microsoft.com/office/drawing/2014/main" id="{6A042837-A11D-8CF6-5508-B6E28B4525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18" t="14451" r="26808"/>
          <a:stretch/>
        </p:blipFill>
        <p:spPr>
          <a:xfrm>
            <a:off x="2947735" y="1468249"/>
            <a:ext cx="2213811" cy="2911769"/>
          </a:xfrm>
          <a:prstGeom prst="rect">
            <a:avLst/>
          </a:prstGeom>
        </p:spPr>
      </p:pic>
      <p:pic>
        <p:nvPicPr>
          <p:cNvPr id="9" name="Picture 8" descr="A picture containing sketch, drawing, graphics, illustration&#10;&#10;Description automatically generated">
            <a:extLst>
              <a:ext uri="{FF2B5EF4-FFF2-40B4-BE49-F238E27FC236}">
                <a16:creationId xmlns:a16="http://schemas.microsoft.com/office/drawing/2014/main" id="{EFC259C1-02B4-B258-D496-C5F198E9A5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671" r="25625" b="20660"/>
          <a:stretch/>
        </p:blipFill>
        <p:spPr>
          <a:xfrm>
            <a:off x="1747585" y="3792454"/>
            <a:ext cx="1816768" cy="2700421"/>
          </a:xfrm>
          <a:prstGeom prst="rect">
            <a:avLst/>
          </a:prstGeom>
        </p:spPr>
      </p:pic>
      <p:pic>
        <p:nvPicPr>
          <p:cNvPr id="13" name="Picture 12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ADADAD10-9B70-04D0-2A4C-E52E9576CE0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566" r="6521"/>
          <a:stretch/>
        </p:blipFill>
        <p:spPr>
          <a:xfrm>
            <a:off x="5481387" y="1609463"/>
            <a:ext cx="5148548" cy="424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40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2D96DA-E6AB-F180-CF66-90C621E62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Variant4 predictions with templates</a:t>
            </a:r>
          </a:p>
        </p:txBody>
      </p:sp>
      <p:pic>
        <p:nvPicPr>
          <p:cNvPr id="5" name="Content Placeholder 4" descr="A picture containing sketch, art&#10;&#10;Description automatically generated">
            <a:extLst>
              <a:ext uri="{FF2B5EF4-FFF2-40B4-BE49-F238E27FC236}">
                <a16:creationId xmlns:a16="http://schemas.microsoft.com/office/drawing/2014/main" id="{6282BB73-97CD-AD8B-2C03-E418C360CB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7889" t="10580" r="13566"/>
          <a:stretch/>
        </p:blipFill>
        <p:spPr>
          <a:xfrm>
            <a:off x="1292823" y="2365285"/>
            <a:ext cx="3605082" cy="3938756"/>
          </a:xfrm>
          <a:prstGeom prst="rect">
            <a:avLst/>
          </a:prstGeom>
        </p:spPr>
      </p:pic>
      <p:pic>
        <p:nvPicPr>
          <p:cNvPr id="7" name="Picture 6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907A4E19-1551-471F-7B79-89076EE8A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17" y="2365285"/>
            <a:ext cx="4731236" cy="39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402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D96DA-E6AB-F180-CF66-90C621E62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Variant4 predictions without templates</a:t>
            </a:r>
          </a:p>
        </p:txBody>
      </p:sp>
      <p:pic>
        <p:nvPicPr>
          <p:cNvPr id="5" name="Content Placeholder 4" descr="A picture containing sketch, art&#10;&#10;Description automatically generated">
            <a:extLst>
              <a:ext uri="{FF2B5EF4-FFF2-40B4-BE49-F238E27FC236}">
                <a16:creationId xmlns:a16="http://schemas.microsoft.com/office/drawing/2014/main" id="{6282BB73-97CD-AD8B-2C03-E418C360CB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7889" t="10580" r="13566"/>
          <a:stretch/>
        </p:blipFill>
        <p:spPr>
          <a:xfrm>
            <a:off x="1292823" y="2365285"/>
            <a:ext cx="3605082" cy="3938756"/>
          </a:xfrm>
          <a:prstGeom prst="rect">
            <a:avLst/>
          </a:prstGeom>
        </p:spPr>
      </p:pic>
      <p:pic>
        <p:nvPicPr>
          <p:cNvPr id="7" name="Picture 6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907A4E19-1551-471F-7B79-89076EE8A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17" y="2365285"/>
            <a:ext cx="4731236" cy="39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02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97A78B-8668-7CCD-39E3-D6B6327A7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Variant5 with templates</a:t>
            </a:r>
          </a:p>
        </p:txBody>
      </p:sp>
      <p:pic>
        <p:nvPicPr>
          <p:cNvPr id="7" name="Picture 6" descr="A picture containing flower, rose, art, still life photography&#10;&#10;Description automatically generated">
            <a:extLst>
              <a:ext uri="{FF2B5EF4-FFF2-40B4-BE49-F238E27FC236}">
                <a16:creationId xmlns:a16="http://schemas.microsoft.com/office/drawing/2014/main" id="{FD76A7CA-61C7-AC1A-BC8C-41C9CA7258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52" t="16730" r="8864"/>
          <a:stretch/>
        </p:blipFill>
        <p:spPr>
          <a:xfrm>
            <a:off x="1291529" y="2957665"/>
            <a:ext cx="3607670" cy="3346376"/>
          </a:xfrm>
          <a:prstGeom prst="rect">
            <a:avLst/>
          </a:prstGeom>
        </p:spPr>
      </p:pic>
      <p:pic>
        <p:nvPicPr>
          <p:cNvPr id="5" name="Picture 4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4E3C7E72-CDD4-4C07-EFC5-D4D4A0C9B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801" y="2957665"/>
            <a:ext cx="4019669" cy="33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24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</TotalTime>
  <Words>73</Words>
  <Application>Microsoft Macintosh PowerPoint</Application>
  <PresentationFormat>Widescreen</PresentationFormat>
  <Paragraphs>32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Variant1 predictions with templates</vt:lpstr>
      <vt:lpstr>Variant1 without templates </vt:lpstr>
      <vt:lpstr>Variant2 predictions with templates</vt:lpstr>
      <vt:lpstr>Variant2 predictions without templates</vt:lpstr>
      <vt:lpstr>Variant3 (RfaH) predictions with templates</vt:lpstr>
      <vt:lpstr>Variant3 (RfaH) predictions without templates</vt:lpstr>
      <vt:lpstr>Variant4 predictions with templates</vt:lpstr>
      <vt:lpstr>Variant4 predictions without templates</vt:lpstr>
      <vt:lpstr>Variant5 with templates</vt:lpstr>
      <vt:lpstr>Variant5 without templates</vt:lpstr>
      <vt:lpstr>Variant6 predictions with templates</vt:lpstr>
      <vt:lpstr>Variant6 predictions with no templates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Variant5 AF2 predictions using Multimer model with templates </dc:title>
  <dc:creator>Chakravarty, Devlina (NIH/NLM/NCBI) [E]</dc:creator>
  <cp:lastModifiedBy>Chakravarty, Devlina (NIH/NLM/NCBI) [E]</cp:lastModifiedBy>
  <cp:revision>4</cp:revision>
  <dcterms:created xsi:type="dcterms:W3CDTF">2023-05-10T17:07:50Z</dcterms:created>
  <dcterms:modified xsi:type="dcterms:W3CDTF">2023-11-02T17:54:48Z</dcterms:modified>
</cp:coreProperties>
</file>